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0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0" r:id="rId21"/>
    <p:sldId id="286" r:id="rId22"/>
    <p:sldId id="281" r:id="rId23"/>
    <p:sldId id="287" r:id="rId24"/>
    <p:sldId id="288" r:id="rId25"/>
    <p:sldId id="282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  <p14:sldId id="294"/>
            <p14:sldId id="295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0"/>
            <p14:sldId id="286"/>
            <p14:sldId id="281"/>
            <p14:sldId id="287"/>
            <p14:sldId id="288"/>
            <p14:sldId id="282"/>
            <p14:sldId id="289"/>
            <p14:sldId id="290"/>
            <p14:sldId id="291"/>
          </p14:sldIdLst>
        </p14:section>
        <p14:section name="Programmierung" id="{EB4A1352-C9C9-6544-8121-90F460D359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05929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47942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89955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1968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3981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5994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58007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00020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42033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4046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05929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47942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9955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531968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3981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5994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58007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00020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42033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84046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05929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447942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89955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1968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73981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15994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58007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0020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42033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784046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05929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47942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89955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531968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573981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15994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58007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00020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42033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784046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405929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7942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489955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31968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573981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15994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58007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00020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42033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784046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405929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47942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89955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531968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73981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15994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658007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00020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42033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84046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405929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1,0</a:t>
            </a:r>
            <a:endParaRPr lang="de-DE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447942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489955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531968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573981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615994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658007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700020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742033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hteck 71"/>
          <p:cNvSpPr/>
          <p:nvPr/>
        </p:nvSpPr>
        <p:spPr>
          <a:xfrm>
            <a:off x="784046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05929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447942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hteck 74"/>
          <p:cNvSpPr/>
          <p:nvPr/>
        </p:nvSpPr>
        <p:spPr>
          <a:xfrm>
            <a:off x="489955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531968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573981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hteck 77"/>
          <p:cNvSpPr/>
          <p:nvPr/>
        </p:nvSpPr>
        <p:spPr>
          <a:xfrm>
            <a:off x="615994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658007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700020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hteck 80"/>
          <p:cNvSpPr/>
          <p:nvPr/>
        </p:nvSpPr>
        <p:spPr>
          <a:xfrm>
            <a:off x="742033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784046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hteck 82"/>
          <p:cNvSpPr/>
          <p:nvPr/>
        </p:nvSpPr>
        <p:spPr>
          <a:xfrm>
            <a:off x="405929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447942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89955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531968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573981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615994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658007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Rechteck 89"/>
          <p:cNvSpPr/>
          <p:nvPr/>
        </p:nvSpPr>
        <p:spPr>
          <a:xfrm>
            <a:off x="700020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2033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784046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405929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,0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447942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9,1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489955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9,2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531968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9,3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573981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9,4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615994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9,5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658007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9,6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700020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9,7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Rechteck 100"/>
          <p:cNvSpPr/>
          <p:nvPr/>
        </p:nvSpPr>
        <p:spPr>
          <a:xfrm>
            <a:off x="742033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9,8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784046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9,9</a:t>
            </a:r>
            <a:endParaRPr lang="de-DE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für die Mentoren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779814" y="1714500"/>
            <a:ext cx="83765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Zunächst die Einführungs-Folien zeigen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Beim Aufbauen helfen oder vorher schon das </a:t>
            </a:r>
            <a:r>
              <a:rPr lang="de-DE" dirty="0" err="1" smtClean="0"/>
              <a:t>Cardboard</a:t>
            </a:r>
            <a:r>
              <a:rPr lang="de-DE" dirty="0" smtClean="0"/>
              <a:t> aufbauen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Als Unterstützung workshop2-maze-vr_handout_ger.pptx ausdrucken und verwenden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Gestartet wird mit der blank.js, die in der </a:t>
            </a:r>
            <a:r>
              <a:rPr lang="de-DE" b="1" dirty="0" smtClean="0"/>
              <a:t>app.js</a:t>
            </a:r>
            <a:r>
              <a:rPr lang="de-DE" dirty="0" smtClean="0"/>
              <a:t> eingetragen </a:t>
            </a:r>
            <a:r>
              <a:rPr lang="de-DE" smtClean="0"/>
              <a:t>werden muss. </a:t>
            </a:r>
            <a:r>
              <a:rPr lang="de-DE" dirty="0" smtClean="0"/>
              <a:t>Blank.js wird immer weiter erweitert. Das Endergebnis kann man in der </a:t>
            </a:r>
            <a:r>
              <a:rPr lang="de-DE" b="1" dirty="0" smtClean="0"/>
              <a:t>final.js </a:t>
            </a:r>
            <a:r>
              <a:rPr lang="de-DE" dirty="0" smtClean="0"/>
              <a:t>sehen.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Der </a:t>
            </a:r>
            <a:r>
              <a:rPr lang="de-DE" b="1" dirty="0" smtClean="0"/>
              <a:t>Spickzettel</a:t>
            </a:r>
            <a:r>
              <a:rPr lang="de-DE" dirty="0" smtClean="0"/>
              <a:t> wird verwendet, um die richtigen Befehle zu kennen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b="1" dirty="0" smtClean="0"/>
              <a:t>Vorlage für Wand und Himmel </a:t>
            </a:r>
            <a:r>
              <a:rPr lang="de-DE" dirty="0" smtClean="0"/>
              <a:t>ist dazu da, damit sie von den Kindern selbst gemalt werden. Dann sollten sie eingescannt und als Bilder an folgender Stelle abgelegt werden. </a:t>
            </a:r>
          </a:p>
          <a:p>
            <a:pPr marL="1200150" lvl="2" indent="-285750">
              <a:buFontTx/>
              <a:buChar char="-"/>
            </a:pPr>
            <a:r>
              <a:rPr lang="de-DE" dirty="0" smtClean="0"/>
              <a:t>Himmel: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\ceiling.jpg</a:t>
            </a:r>
          </a:p>
          <a:p>
            <a:pPr marL="1200150" lvl="2" indent="-285750">
              <a:buFontTx/>
              <a:buChar char="-"/>
            </a:pPr>
            <a:r>
              <a:rPr lang="de-DE" dirty="0"/>
              <a:t>Wand: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\wall.jpg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Potentielles</a:t>
            </a:r>
            <a:r>
              <a:rPr lang="en-US" dirty="0" smtClean="0"/>
              <a:t> </a:t>
            </a:r>
            <a:r>
              <a:rPr lang="en-US" dirty="0" err="1" smtClean="0"/>
              <a:t>Endergebnis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507760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function start() { </a:t>
            </a:r>
            <a:endParaRPr lang="en-US" sz="1400" dirty="0" smtClean="0"/>
          </a:p>
          <a:p>
            <a:r>
              <a:rPr lang="en-US" sz="1400" dirty="0" smtClean="0"/>
              <a:t>   </a:t>
            </a:r>
          </a:p>
          <a:p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 err="1"/>
              <a:t>irrgarten</a:t>
            </a:r>
            <a:r>
              <a:rPr lang="en-US" sz="1400" dirty="0"/>
              <a:t> = new </a:t>
            </a:r>
            <a:r>
              <a:rPr lang="en-US" sz="1400" dirty="0" err="1"/>
              <a:t>Irrgarten</a:t>
            </a:r>
            <a:r>
              <a:rPr lang="en-US" sz="1400" dirty="0"/>
              <a:t>(10,10);   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irrgarten.neuerSpieler</a:t>
            </a:r>
            <a:r>
              <a:rPr lang="en-US" sz="1400" dirty="0"/>
              <a:t>('Max </a:t>
            </a:r>
            <a:r>
              <a:rPr lang="en-US" sz="1400" dirty="0" err="1"/>
              <a:t>Mustermann</a:t>
            </a:r>
            <a:r>
              <a:rPr lang="en-US" sz="1400" dirty="0"/>
              <a:t>', 8, 1); </a:t>
            </a:r>
            <a:endParaRPr lang="en-US" sz="1400" dirty="0" smtClean="0"/>
          </a:p>
          <a:p>
            <a:r>
              <a:rPr lang="en-US" sz="1400" dirty="0" smtClean="0"/>
              <a:t>   </a:t>
            </a:r>
          </a:p>
          <a:p>
            <a:r>
              <a:rPr lang="en-US" sz="1400" dirty="0" err="1" smtClean="0"/>
              <a:t>irrgarten.neueWand</a:t>
            </a:r>
            <a:r>
              <a:rPr lang="en-US" sz="1400" dirty="0" smtClean="0"/>
              <a:t>(6</a:t>
            </a:r>
            <a:r>
              <a:rPr lang="en-US" sz="1400" dirty="0"/>
              <a:t>, 2, '</a:t>
            </a:r>
            <a:r>
              <a:rPr lang="en-US" sz="1400" dirty="0" err="1"/>
              <a:t>oben</a:t>
            </a:r>
            <a:r>
              <a:rPr lang="en-US" sz="1400" dirty="0"/>
              <a:t>');    </a:t>
            </a:r>
            <a:endParaRPr lang="en-US" sz="1400" dirty="0" smtClean="0"/>
          </a:p>
          <a:p>
            <a:r>
              <a:rPr lang="en-US" sz="1400" dirty="0" err="1" smtClean="0"/>
              <a:t>irrgarten.neueWand</a:t>
            </a:r>
            <a:r>
              <a:rPr lang="en-US" sz="1400" dirty="0" smtClean="0"/>
              <a:t>(6</a:t>
            </a:r>
            <a:r>
              <a:rPr lang="en-US" sz="1400" dirty="0"/>
              <a:t>, 2, '</a:t>
            </a:r>
            <a:r>
              <a:rPr lang="en-US" sz="1400" dirty="0" err="1"/>
              <a:t>rechts</a:t>
            </a:r>
            <a:r>
              <a:rPr lang="en-US" sz="1400" dirty="0"/>
              <a:t>');    </a:t>
            </a:r>
            <a:endParaRPr lang="en-US" sz="1400" dirty="0" smtClean="0"/>
          </a:p>
          <a:p>
            <a:r>
              <a:rPr lang="en-US" sz="1400" dirty="0" err="1" smtClean="0"/>
              <a:t>irrgarten.neueWand</a:t>
            </a:r>
            <a:r>
              <a:rPr lang="en-US" sz="1400" dirty="0" smtClean="0"/>
              <a:t>(6</a:t>
            </a:r>
            <a:r>
              <a:rPr lang="en-US" sz="1400" dirty="0"/>
              <a:t>, 3, '</a:t>
            </a:r>
            <a:r>
              <a:rPr lang="en-US" sz="1400" dirty="0" err="1"/>
              <a:t>unten</a:t>
            </a:r>
            <a:r>
              <a:rPr lang="en-US" sz="1400" dirty="0"/>
              <a:t>');    </a:t>
            </a:r>
            <a:endParaRPr lang="en-US" sz="1400" dirty="0" smtClean="0"/>
          </a:p>
          <a:p>
            <a:r>
              <a:rPr lang="en-US" sz="1400" dirty="0" err="1" smtClean="0"/>
              <a:t>irrgarten.neueWand</a:t>
            </a:r>
            <a:r>
              <a:rPr lang="en-US" sz="1400" dirty="0" smtClean="0"/>
              <a:t>(6</a:t>
            </a:r>
            <a:r>
              <a:rPr lang="en-US" sz="1400" dirty="0"/>
              <a:t>, 4, '</a:t>
            </a:r>
            <a:r>
              <a:rPr lang="en-US" sz="1400" dirty="0" err="1"/>
              <a:t>unten</a:t>
            </a:r>
            <a:r>
              <a:rPr lang="en-US" sz="1400" dirty="0"/>
              <a:t>', </a:t>
            </a:r>
            <a:r>
              <a:rPr lang="en-US" sz="1400" dirty="0" err="1"/>
              <a:t>Muster.SPECIAL</a:t>
            </a:r>
            <a:r>
              <a:rPr lang="en-US" sz="1400" dirty="0"/>
              <a:t>);   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err="1" smtClean="0"/>
              <a:t>const</a:t>
            </a:r>
            <a:r>
              <a:rPr lang="en-US" sz="1400" dirty="0" smtClean="0"/>
              <a:t> </a:t>
            </a:r>
            <a:r>
              <a:rPr lang="en-US" sz="1400" dirty="0" err="1"/>
              <a:t>meineWand</a:t>
            </a:r>
            <a:r>
              <a:rPr lang="en-US" sz="1400" dirty="0"/>
              <a:t> = </a:t>
            </a:r>
            <a:r>
              <a:rPr lang="en-US" sz="1400" dirty="0" err="1"/>
              <a:t>Wand.erzeugen</a:t>
            </a:r>
            <a:r>
              <a:rPr lang="en-US" sz="1400" dirty="0"/>
              <a:t>(6,6, '</a:t>
            </a:r>
            <a:r>
              <a:rPr lang="en-US" sz="1400" dirty="0" err="1"/>
              <a:t>unten</a:t>
            </a:r>
            <a:r>
              <a:rPr lang="en-US" sz="1400" dirty="0"/>
              <a:t>', </a:t>
            </a:r>
            <a:r>
              <a:rPr lang="en-US" sz="1400" dirty="0" err="1"/>
              <a:t>Muster.HECKE</a:t>
            </a:r>
            <a:r>
              <a:rPr lang="en-US" sz="1400" dirty="0"/>
              <a:t>);    </a:t>
            </a:r>
            <a:endParaRPr lang="en-US" sz="1400" dirty="0" smtClean="0"/>
          </a:p>
          <a:p>
            <a:r>
              <a:rPr lang="en-US" sz="1400" dirty="0" err="1" smtClean="0"/>
              <a:t>irrgarten.wandHinzufuegen</a:t>
            </a:r>
            <a:r>
              <a:rPr lang="en-US" sz="1400" dirty="0" smtClean="0"/>
              <a:t>(</a:t>
            </a:r>
            <a:r>
              <a:rPr lang="en-US" sz="1400" dirty="0" err="1" smtClean="0"/>
              <a:t>meineWand</a:t>
            </a:r>
            <a:r>
              <a:rPr lang="en-US" sz="1400" dirty="0"/>
              <a:t>);   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irrgarten.neuerWuerfel</a:t>
            </a:r>
            <a:r>
              <a:rPr lang="en-US" sz="1400" dirty="0" smtClean="0"/>
              <a:t>(3</a:t>
            </a:r>
            <a:r>
              <a:rPr lang="en-US" sz="1400" dirty="0"/>
              <a:t>, 0, '</a:t>
            </a:r>
            <a:r>
              <a:rPr lang="en-US" sz="1400" dirty="0" err="1"/>
              <a:t>Würfel</a:t>
            </a:r>
            <a:r>
              <a:rPr lang="en-US" sz="1400" dirty="0"/>
              <a:t>');   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irrgarten.neuerFeuerball</a:t>
            </a:r>
            <a:r>
              <a:rPr lang="en-US" sz="1400" dirty="0" smtClean="0"/>
              <a:t>(1</a:t>
            </a:r>
            <a:r>
              <a:rPr lang="en-US" sz="1400" dirty="0"/>
              <a:t>, 4, '</a:t>
            </a:r>
            <a:r>
              <a:rPr lang="en-US" sz="1400" dirty="0" err="1"/>
              <a:t>Feuerball</a:t>
            </a:r>
            <a:r>
              <a:rPr lang="en-US" sz="1400" dirty="0"/>
              <a:t>');    </a:t>
            </a:r>
            <a:endParaRPr 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762428" y="1142856"/>
            <a:ext cx="56860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irrgarten.neuerWuerfel</a:t>
            </a:r>
            <a:r>
              <a:rPr lang="en-US" sz="1400" dirty="0"/>
              <a:t>(1, 1, '</a:t>
            </a:r>
            <a:r>
              <a:rPr lang="en-US" sz="1400" dirty="0" err="1"/>
              <a:t>Beschleuniger</a:t>
            </a:r>
            <a:r>
              <a:rPr lang="en-US" sz="1400" dirty="0"/>
              <a:t>')        </a:t>
            </a:r>
          </a:p>
          <a:p>
            <a:r>
              <a:rPr lang="en-US" sz="1400" dirty="0"/>
              <a:t>       .</a:t>
            </a:r>
            <a:r>
              <a:rPr lang="en-US" sz="1400" dirty="0" err="1"/>
              <a:t>onCollect</a:t>
            </a:r>
            <a:r>
              <a:rPr lang="en-US" sz="1400" dirty="0"/>
              <a:t>(function() {            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irrgarten.spieler.speed</a:t>
            </a:r>
            <a:r>
              <a:rPr lang="en-US" sz="1400" dirty="0"/>
              <a:t> *= 2;        </a:t>
            </a:r>
            <a:endParaRPr lang="en-US" sz="1400" dirty="0" smtClean="0"/>
          </a:p>
          <a:p>
            <a:r>
              <a:rPr lang="en-US" sz="1400" dirty="0" smtClean="0"/>
              <a:t>});    </a:t>
            </a:r>
          </a:p>
          <a:p>
            <a:endParaRPr lang="en-US" sz="1400" dirty="0"/>
          </a:p>
          <a:p>
            <a:r>
              <a:rPr lang="en-US" sz="1400" dirty="0" err="1" smtClean="0"/>
              <a:t>irrgarten.neuesPortal</a:t>
            </a:r>
            <a:r>
              <a:rPr lang="en-US" sz="1400" dirty="0" smtClean="0"/>
              <a:t>(0</a:t>
            </a:r>
            <a:r>
              <a:rPr lang="en-US" sz="1400" dirty="0"/>
              <a:t>, 2, '</a:t>
            </a:r>
            <a:r>
              <a:rPr lang="en-US" sz="1400" dirty="0" err="1"/>
              <a:t>rechts</a:t>
            </a:r>
            <a:r>
              <a:rPr lang="en-US" sz="1400" dirty="0"/>
              <a:t>', 9, 4);   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(</a:t>
            </a: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= 2; </a:t>
            </a:r>
            <a:r>
              <a:rPr lang="en-US" sz="1400" dirty="0" err="1"/>
              <a:t>i</a:t>
            </a:r>
            <a:r>
              <a:rPr lang="en-US" sz="1400" dirty="0"/>
              <a:t> &lt; 5; </a:t>
            </a:r>
            <a:r>
              <a:rPr lang="en-US" sz="1400" dirty="0" err="1"/>
              <a:t>i</a:t>
            </a:r>
            <a:r>
              <a:rPr lang="en-US" sz="1400" dirty="0"/>
              <a:t>++) {        </a:t>
            </a:r>
            <a:endParaRPr lang="en-US" sz="1400" dirty="0" smtClean="0"/>
          </a:p>
          <a:p>
            <a:r>
              <a:rPr lang="en-US" sz="1400" dirty="0" err="1" smtClean="0"/>
              <a:t>irrgarten.neueWand</a:t>
            </a:r>
            <a:r>
              <a:rPr lang="en-US" sz="1400" dirty="0" smtClean="0"/>
              <a:t>(1</a:t>
            </a:r>
            <a:r>
              <a:rPr lang="en-US" sz="1400" dirty="0"/>
              <a:t>, </a:t>
            </a:r>
            <a:r>
              <a:rPr lang="en-US" sz="1400" dirty="0" err="1"/>
              <a:t>i</a:t>
            </a:r>
            <a:r>
              <a:rPr lang="en-US" sz="1400" dirty="0"/>
              <a:t>, '</a:t>
            </a:r>
            <a:r>
              <a:rPr lang="en-US" sz="1400" dirty="0" err="1"/>
              <a:t>oben</a:t>
            </a:r>
            <a:r>
              <a:rPr lang="en-US" sz="1400" dirty="0"/>
              <a:t>');    </a:t>
            </a:r>
            <a:endParaRPr lang="en-US" sz="1400" dirty="0" smtClean="0"/>
          </a:p>
          <a:p>
            <a:r>
              <a:rPr lang="en-US" sz="1400" dirty="0" smtClean="0"/>
              <a:t>}    </a:t>
            </a:r>
          </a:p>
          <a:p>
            <a:endParaRPr lang="en-US" sz="1400" dirty="0"/>
          </a:p>
          <a:p>
            <a:r>
              <a:rPr lang="en-US" sz="1400" dirty="0" err="1" smtClean="0"/>
              <a:t>irrgarten.alleXSekunden</a:t>
            </a:r>
            <a:r>
              <a:rPr lang="en-US" sz="1400" dirty="0" smtClean="0"/>
              <a:t>(3</a:t>
            </a:r>
            <a:r>
              <a:rPr lang="en-US" sz="1400" dirty="0"/>
              <a:t>, </a:t>
            </a:r>
            <a:r>
              <a:rPr lang="en-US" sz="1400" dirty="0" err="1"/>
              <a:t>irrgarten.neueZufallswand</a:t>
            </a:r>
            <a:r>
              <a:rPr lang="en-US" sz="1400" dirty="0"/>
              <a:t>);   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err="1" smtClean="0"/>
              <a:t>irrgarten.start</a:t>
            </a:r>
            <a:r>
              <a:rPr lang="en-US" sz="1400" dirty="0"/>
              <a:t>(); // </a:t>
            </a:r>
            <a:r>
              <a:rPr lang="en-US" sz="1400" dirty="0" err="1"/>
              <a:t>nicht</a:t>
            </a:r>
            <a:r>
              <a:rPr lang="en-US" sz="1400" dirty="0"/>
              <a:t> </a:t>
            </a:r>
            <a:r>
              <a:rPr lang="en-US" sz="1400" dirty="0" err="1"/>
              <a:t>vergessen</a:t>
            </a:r>
            <a:r>
              <a:rPr lang="en-US" sz="1400" dirty="0"/>
              <a:t>, </a:t>
            </a:r>
            <a:r>
              <a:rPr lang="en-US" sz="1400" dirty="0" err="1"/>
              <a:t>dass</a:t>
            </a:r>
            <a:r>
              <a:rPr lang="en-US" sz="1400" dirty="0"/>
              <a:t> der </a:t>
            </a:r>
            <a:r>
              <a:rPr lang="en-US" sz="1400" dirty="0" err="1"/>
              <a:t>Irrgarten</a:t>
            </a:r>
            <a:r>
              <a:rPr lang="en-US" sz="1400" dirty="0"/>
              <a:t> </a:t>
            </a:r>
            <a:r>
              <a:rPr lang="en-US" sz="1400" dirty="0" err="1"/>
              <a:t>einen</a:t>
            </a:r>
            <a:r>
              <a:rPr lang="en-US" sz="1400" dirty="0"/>
              <a:t> </a:t>
            </a:r>
            <a:r>
              <a:rPr lang="en-US" sz="1400" dirty="0" err="1"/>
              <a:t>Spieler</a:t>
            </a:r>
            <a:r>
              <a:rPr lang="en-US" sz="1400" dirty="0"/>
              <a:t> </a:t>
            </a:r>
            <a:r>
              <a:rPr lang="en-US" sz="1400" dirty="0" err="1" smtClean="0"/>
              <a:t>braucht</a:t>
            </a:r>
            <a:endParaRPr lang="en-US" sz="1400" dirty="0" smtClean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export </a:t>
            </a:r>
            <a:r>
              <a:rPr lang="en-US" sz="1400" dirty="0"/>
              <a:t>default {start};</a:t>
            </a:r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zwei...?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848</Words>
  <Application>Microsoft Office PowerPoint</Application>
  <PresentationFormat>Widescreen</PresentationFormat>
  <Paragraphs>585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Design1</vt:lpstr>
      <vt:lpstr>PowerPoint Presentation</vt:lpstr>
      <vt:lpstr>Hinweise für die Mentoren</vt:lpstr>
      <vt:lpstr>Potentielles Endergebnis</vt:lpstr>
      <vt:lpstr>Der Mensch hat zwei...?</vt:lpstr>
      <vt:lpstr>Was wäre,  wenn wir nur ein Auge hätten?</vt:lpstr>
      <vt:lpstr>PowerPoint Presentation</vt:lpstr>
      <vt:lpstr>„Künstliches 3D“</vt:lpstr>
      <vt:lpstr>Virtual Reality</vt:lpstr>
      <vt:lpstr>Gyroskop</vt:lpstr>
      <vt:lpstr>Google Cardboard</vt:lpstr>
      <vt:lpstr>Aufgabe: Brille zusammen bauen</vt:lpstr>
      <vt:lpstr>PowerPoint Presentation</vt:lpstr>
      <vt:lpstr>PowerPoint Presentation</vt:lpstr>
      <vt:lpstr>Wie funktioniert das Ganze?</vt:lpstr>
      <vt:lpstr>Das Koordinatensystem</vt:lpstr>
      <vt:lpstr>Der Spieler</vt:lpstr>
      <vt:lpstr>Aufgabe: Unser erster Irrgarten</vt:lpstr>
      <vt:lpstr>PowerPoint Presentation</vt:lpstr>
      <vt:lpstr>PowerPoint Presentation</vt:lpstr>
      <vt:lpstr>Wände</vt:lpstr>
      <vt:lpstr>PowerPoint Presentation</vt:lpstr>
      <vt:lpstr>Gegenstände</vt:lpstr>
      <vt:lpstr>PowerPoint Presentation</vt:lpstr>
      <vt:lpstr>PowerPoint Presentation</vt:lpstr>
      <vt:lpstr>Portale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131</cp:revision>
  <dcterms:created xsi:type="dcterms:W3CDTF">2016-08-27T09:01:45Z</dcterms:created>
  <dcterms:modified xsi:type="dcterms:W3CDTF">2016-12-14T14:58:22Z</dcterms:modified>
</cp:coreProperties>
</file>